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0"/>
  </p:notesMasterIdLst>
  <p:sldIdLst>
    <p:sldId id="632" r:id="rId2"/>
    <p:sldId id="633" r:id="rId3"/>
    <p:sldId id="634" r:id="rId4"/>
    <p:sldId id="635" r:id="rId5"/>
    <p:sldId id="636" r:id="rId6"/>
    <p:sldId id="637" r:id="rId7"/>
    <p:sldId id="638" r:id="rId8"/>
    <p:sldId id="63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Arbey Sepulveda Sepulveda" initials="LASS" lastIdx="2" clrIdx="0">
    <p:extLst>
      <p:ext uri="{19B8F6BF-5375-455C-9EA6-DF929625EA0E}">
        <p15:presenceInfo xmlns:p15="http://schemas.microsoft.com/office/powerpoint/2012/main" userId="1904aec6ba106e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0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60AF8-7CB1-4AD0-ABC7-78A65009FD31}" type="datetimeFigureOut">
              <a:rPr lang="es-419" smtClean="0"/>
              <a:t>25/2/2023</a:t>
            </a:fld>
            <a:endParaRPr lang="es-419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805F6-4E4F-49F4-9EBC-FA6EC6E6DC7A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40637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6E7F32-D290-44CA-9C88-AAA4365B3CFF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44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E7F32-D290-44CA-9C88-AAA4365B3CFF}" type="slidenum">
              <a:rPr lang="es-CO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96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E7F32-D290-44CA-9C88-AAA4365B3CFF}" type="slidenum">
              <a:rPr lang="es-CO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93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6405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C2211-7759-4479-9E76-629F384CC4C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3665962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71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921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01049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548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51263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D8FB7-C1FE-426C-B37A-05CBBD24152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1669779"/>
      </p:ext>
    </p:extLst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3C8B9-32D1-47C4-AE80-4D39C8A1B9E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890942"/>
      </p:ext>
    </p:extLst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1E248-D685-40D5-9317-E683D83CDC0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975897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3942F-FCB6-40F9-BAEF-81B8521817A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4544824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6A208-B1B7-4C7F-A60B-680F1F3E1D4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1871313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EB4C2-267D-40FA-B761-D766E2F757A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1611775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E8615-8301-4BD6-B017-A6979785A3D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5273802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3092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1F899-F8B5-413F-901E-ED0A38D2FD8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5116718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7FD82-7B6D-4063-8639-6D23912FAEE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1927276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AE6E7-D789-4A91-AD2D-453C06E31283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1669443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6407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958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ransition spd="slow">
    <p:random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/>
          <p:cNvSpPr txBox="1">
            <a:spLocks/>
          </p:cNvSpPr>
          <p:nvPr/>
        </p:nvSpPr>
        <p:spPr>
          <a:xfrm>
            <a:off x="914399" y="1794933"/>
            <a:ext cx="10005392" cy="4007556"/>
          </a:xfrm>
          <a:prstGeom prst="rect">
            <a:avLst/>
          </a:prstGeom>
          <a:ln w="63500">
            <a:solidFill>
              <a:srgbClr val="00B0F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CO" sz="4400" b="1" i="1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CO" sz="40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PUBLICA DE CUENTAS</a:t>
            </a:r>
            <a:endParaRPr kumimoji="0" lang="es-ES" sz="4000" b="1" i="1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8800" b="1" i="1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8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Vigencia del Año 2.022</a:t>
            </a:r>
            <a:endParaRPr kumimoji="0" lang="es-CO" sz="2800" b="1" i="1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37007A94-F3CC-49AA-B79E-F37CDF70E8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4" y="84667"/>
            <a:ext cx="1605110" cy="1587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7346717"/>
      </p:ext>
    </p:extLst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/>
          <p:cNvSpPr txBox="1">
            <a:spLocks/>
          </p:cNvSpPr>
          <p:nvPr/>
        </p:nvSpPr>
        <p:spPr>
          <a:xfrm>
            <a:off x="914399" y="1794933"/>
            <a:ext cx="10005392" cy="4007556"/>
          </a:xfrm>
          <a:prstGeom prst="rect">
            <a:avLst/>
          </a:prstGeom>
          <a:ln w="63500">
            <a:solidFill>
              <a:srgbClr val="00B0F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spcBef>
                <a:spcPts val="975"/>
              </a:spcBef>
              <a:defRPr/>
            </a:pPr>
            <a:endParaRPr lang="es-CO" sz="4400" b="1" i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>
              <a:spcBef>
                <a:spcPts val="975"/>
              </a:spcBef>
              <a:defRPr/>
            </a:pPr>
            <a:r>
              <a:rPr lang="es-MX" sz="40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“INFORME DE TUTELAS 2.022”</a:t>
            </a:r>
          </a:p>
          <a:p>
            <a:pPr algn="ctr" defTabSz="685800">
              <a:spcBef>
                <a:spcPts val="975"/>
              </a:spcBef>
              <a:defRPr/>
            </a:pPr>
            <a:r>
              <a:rPr lang="es-MX" sz="2800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s-MX" sz="40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4000" b="1" i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>
              <a:spcBef>
                <a:spcPts val="975"/>
              </a:spcBef>
              <a:defRPr/>
            </a:pPr>
            <a:endParaRPr lang="es-ES" sz="2400" b="1" i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>
              <a:spcBef>
                <a:spcPts val="975"/>
              </a:spcBef>
              <a:defRPr/>
            </a:pPr>
            <a:r>
              <a:rPr lang="es-ES" sz="28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ESTEFANÍA ESTRADA MUÑOZ</a:t>
            </a:r>
          </a:p>
          <a:p>
            <a:pPr algn="ctr" defTabSz="685800">
              <a:spcBef>
                <a:spcPts val="975"/>
              </a:spcBef>
              <a:defRPr/>
            </a:pPr>
            <a:endParaRPr lang="es-CO" sz="2800" b="1" i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37007A94-F3CC-49AA-B79E-F37CDF70E8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4" y="93133"/>
            <a:ext cx="1605110" cy="1587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09558"/>
      </p:ext>
    </p:extLst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37007A94-F3CC-49AA-B79E-F37CDF70E8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7" y="203200"/>
            <a:ext cx="1605110" cy="15872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2290353" y="1105395"/>
            <a:ext cx="768966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COMPRENDIDO ENTRE EL 01 DE ENERO DE 2022 HASTA EL 31  DE DICIEMBRE DE 2022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653600"/>
              </p:ext>
            </p:extLst>
          </p:nvPr>
        </p:nvGraphicFramePr>
        <p:xfrm>
          <a:off x="2290353" y="2194563"/>
          <a:ext cx="6004560" cy="3374546"/>
        </p:xfrm>
        <a:graphic>
          <a:graphicData uri="http://schemas.openxmlformats.org/drawingml/2006/table">
            <a:tbl>
              <a:tblPr firstRow="1" firstCol="1" bandRow="1"/>
              <a:tblGrid>
                <a:gridCol w="1501140">
                  <a:extLst>
                    <a:ext uri="{9D8B030D-6E8A-4147-A177-3AD203B41FA5}">
                      <a16:colId xmlns:a16="http://schemas.microsoft.com/office/drawing/2014/main" val="3435834368"/>
                    </a:ext>
                  </a:extLst>
                </a:gridCol>
                <a:gridCol w="1501140">
                  <a:extLst>
                    <a:ext uri="{9D8B030D-6E8A-4147-A177-3AD203B41FA5}">
                      <a16:colId xmlns:a16="http://schemas.microsoft.com/office/drawing/2014/main" val="2573566517"/>
                    </a:ext>
                  </a:extLst>
                </a:gridCol>
                <a:gridCol w="1501140">
                  <a:extLst>
                    <a:ext uri="{9D8B030D-6E8A-4147-A177-3AD203B41FA5}">
                      <a16:colId xmlns:a16="http://schemas.microsoft.com/office/drawing/2014/main" val="1092541072"/>
                    </a:ext>
                  </a:extLst>
                </a:gridCol>
                <a:gridCol w="1501140">
                  <a:extLst>
                    <a:ext uri="{9D8B030D-6E8A-4147-A177-3AD203B41FA5}">
                      <a16:colId xmlns:a16="http://schemas.microsoft.com/office/drawing/2014/main" val="789466129"/>
                    </a:ext>
                  </a:extLst>
                </a:gridCol>
              </a:tblGrid>
              <a:tr h="4218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NRO DE TUTELAS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NRO FALLOS A FAVOR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NRO. FALLOS EN CONTRA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063742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ENERO 2022</a:t>
                      </a:r>
                      <a:endParaRPr lang="en-US" sz="11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314998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577362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791435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793695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583064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99959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627218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197445"/>
                  </a:ext>
                </a:extLst>
              </a:tr>
              <a:tr h="4218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SEPTIEMBRE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125550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OCTUBRE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606485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NOVIEMBRE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907177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 2022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630841"/>
                  </a:ext>
                </a:extLst>
              </a:tr>
              <a:tr h="2109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NRO TOTAL </a:t>
                      </a:r>
                      <a:endParaRPr lang="en-US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58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539228"/>
      </p:ext>
    </p:extLst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/>
              <a:t>HECHOS QUE DAN LUGAR A LA ACCION CONSTITUCIONAL: </a:t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2800" y="1625013"/>
            <a:ext cx="8463619" cy="388077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s-CO" sz="1500" b="1" dirty="0"/>
              <a:t>1. NRO RADICADO: </a:t>
            </a:r>
            <a:r>
              <a:rPr lang="es-ES" sz="1500" b="1" dirty="0"/>
              <a:t>2022-00006 ENERO DE 2022.</a:t>
            </a:r>
          </a:p>
          <a:p>
            <a:pPr marL="0" lvl="0" indent="0" algn="just">
              <a:buNone/>
            </a:pPr>
            <a:r>
              <a:rPr lang="es-ES" sz="1500" b="1" dirty="0"/>
              <a:t>I</a:t>
            </a:r>
            <a:r>
              <a:rPr lang="es-CO" sz="1500" b="1" dirty="0"/>
              <a:t>nstaurada en contra de Secretaria Seccional de Salud de Antioquia, E.S.E. Hospital San Juan de Dios, el objeto versa sobre la presunta vulneración al derecho de petición (certificación cetil)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En el fallo de tutela a favor de la E.S.E. Hospital San Juan de Dios </a:t>
            </a:r>
          </a:p>
          <a:p>
            <a:pPr marL="0" indent="0" algn="just">
              <a:buNone/>
            </a:pPr>
            <a:r>
              <a:rPr lang="es-CO" sz="1500" b="1" dirty="0"/>
              <a:t>2.  NRO RADICADO: 2022-00007 ENERO DE 2022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instaurada en contra de Nueva E.P.S–E.S.E. Hospital San Juan de Dios vinculado por el juzgado- se busca tutelar derecho a la salud y ordenar tramites administrativos necesarios para la atención en salud por parte de la EPS 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en el fallo se desvincula a la E.S.E por considerar que la vulneración del derecho no se da por parte de la entidad.  </a:t>
            </a:r>
            <a:r>
              <a:rPr lang="en-US" sz="1500" dirty="0"/>
              <a:t>- </a:t>
            </a:r>
            <a:r>
              <a:rPr lang="es-CO" sz="1500" b="1" dirty="0"/>
              <a:t>fallo de tutela a favor de la E.S.E. Hospital San Juan de Dios</a:t>
            </a:r>
            <a:endParaRPr lang="en-US" sz="1500" dirty="0"/>
          </a:p>
          <a:p>
            <a:pPr marL="0" lvl="0" indent="0" algn="just">
              <a:buNone/>
            </a:pPr>
            <a:r>
              <a:rPr lang="es-CO" sz="1500" b="1" dirty="0"/>
              <a:t>3.NRO RADICADO: 2022-00014 FEBRERO DE 2022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instaurada en contra de savia salud E.P.S –E.S.E. Hospital San Juan de Dios  vinculado por el juzgado- se busca tutelar derecho a la salud y ordenar tramites administrativos necesarios para la atención en salud por parte de la E.P.S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en el fallo se desvincula a la E.S.E por considerar que la vulneración del derecho no se da por parte de la entidad.  </a:t>
            </a:r>
            <a:r>
              <a:rPr lang="en-US" sz="1500" dirty="0"/>
              <a:t>-</a:t>
            </a:r>
            <a:r>
              <a:rPr lang="es-CO" sz="1500" b="1" dirty="0"/>
              <a:t>fallo de tutela a favor de la–E.S.E. Hospital San Juan de Dios </a:t>
            </a:r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630649754"/>
      </p:ext>
    </p:extLst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571" y="243841"/>
            <a:ext cx="11181806" cy="7620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HECHOS QUE DAN LUGAR A LA ACCION CONSTITUCIONAL: </a:t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7829" y="1005841"/>
            <a:ext cx="10319657" cy="475488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s-CO" sz="1500" b="1" dirty="0"/>
              <a:t>4. NRO. RADICADO: 2022-00016 MARZO DE 2022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instaurada en contra de Savia Salud E.P.S–E.S.E. Hospital San Juan de Dios vinculado por el juzgado- se busca tutelar el derecho a la salud y ordenar a la EPS se brinde la atención de salud integral requerida por el paciente.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en el fallo se desvincula a la E.S.E por considerar que la vulneración del derecho no se da por parte de la entidad.  </a:t>
            </a:r>
            <a:r>
              <a:rPr lang="en-US" sz="1500" dirty="0"/>
              <a:t>- </a:t>
            </a:r>
            <a:r>
              <a:rPr lang="es-CO" sz="1500" b="1" dirty="0"/>
              <a:t>fallo de tutela a favor de la E.S.E. Hospital San Juan de Dios </a:t>
            </a:r>
            <a:endParaRPr lang="en-US" sz="1500" dirty="0"/>
          </a:p>
          <a:p>
            <a:pPr marL="0" lvl="0" indent="0" algn="just">
              <a:buNone/>
            </a:pPr>
            <a:r>
              <a:rPr lang="es-CO" sz="1500" b="1" dirty="0"/>
              <a:t>5. NRO. RADICADO: 2022-00057 JULIO DE 2022</a:t>
            </a:r>
            <a:endParaRPr lang="en-US" sz="1500" b="1" dirty="0"/>
          </a:p>
          <a:p>
            <a:pPr marL="0" indent="0" algn="just">
              <a:buNone/>
            </a:pPr>
            <a:r>
              <a:rPr lang="es-CO" sz="1500" b="1" dirty="0"/>
              <a:t>instaurada en contra de Nueva EPS y se vincula a la E.S.E. Hospital San Juan de Dios - se busca tutelar el derecho a la salud y ordenar la entrega de los medicamentos prescritos por el medico tratante. 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en el fallo se desvincula a la E.S.E por considerar que la vulneración del derecho no se da por parte de la entidad.  </a:t>
            </a:r>
            <a:r>
              <a:rPr lang="en-US" sz="1500" dirty="0"/>
              <a:t>- </a:t>
            </a:r>
            <a:r>
              <a:rPr lang="es-CO" sz="1500" b="1" dirty="0"/>
              <a:t>fallo de tutela a favor de la E.P.S–E.S.E. Hospital San Juan de Dios </a:t>
            </a:r>
          </a:p>
          <a:p>
            <a:pPr marL="0" indent="0" algn="just">
              <a:buNone/>
            </a:pPr>
            <a:r>
              <a:rPr lang="es-CO" sz="1500" b="1" dirty="0"/>
              <a:t>6. NRO. RADICADO: 2022 – 00068 AGOSTO DE 2022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instaurada en contra de la EPS </a:t>
            </a:r>
            <a:r>
              <a:rPr lang="es-CO" sz="1500" b="1" dirty="0" err="1"/>
              <a:t>Emmsanar</a:t>
            </a:r>
            <a:r>
              <a:rPr lang="es-CO" sz="1500" b="1" dirty="0"/>
              <a:t> y E.S.E. Hospital San Juan de Dios, se da por retrasos en el tramite administrativo de la EPS para realizar la portabilidad de la accionante, y modificar así la IPS prestadora de servicio de salud. 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en el fallo se desvincula a la E.S.E por considerar que la vulneración del derecho no se da por parte de la entidad.  </a:t>
            </a:r>
            <a:endParaRPr lang="en-US" sz="1500" dirty="0"/>
          </a:p>
          <a:p>
            <a:pPr marL="0" indent="0" algn="just">
              <a:buNone/>
            </a:pPr>
            <a:r>
              <a:rPr lang="es-CO" sz="1500" b="1" dirty="0"/>
              <a:t>fallo de tutela a favor de la E.S.E. Hospital San Juan de Dios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71727358"/>
      </p:ext>
    </p:extLst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20" y="309155"/>
            <a:ext cx="8463617" cy="1320800"/>
          </a:xfrm>
        </p:spPr>
        <p:txBody>
          <a:bodyPr/>
          <a:lstStyle/>
          <a:p>
            <a:r>
              <a:rPr lang="es-CO" b="1" dirty="0"/>
              <a:t>HECHOS QUE DAN LUGAR A LA ACCION CONSTITUCIONAL: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9921" y="1629956"/>
            <a:ext cx="8646498" cy="4411408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s-CO" b="1" dirty="0"/>
              <a:t>7.NRO RADICADO: 2022 – 00075 SEPTIEMBRE DE 2022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Instaurada en contra de Savia Salud EPS y se vincula a la E.S.E Hospital San Juan de Dios por el juzgado, el objeto de la tutela es el traslado efectivo de paciente por parte de la EPS. 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en el fallo se desvincula a la E.S.E por considerar que la vulneración del derecho no se da por parte de la entidad.  </a:t>
            </a:r>
            <a:r>
              <a:rPr lang="en-US" dirty="0"/>
              <a:t>-</a:t>
            </a:r>
            <a:r>
              <a:rPr lang="es-CO" b="1" dirty="0"/>
              <a:t>fallo de tutela a favor de la E.S.E Hospital San Juan de Dios </a:t>
            </a:r>
            <a:endParaRPr lang="en-US" dirty="0"/>
          </a:p>
          <a:p>
            <a:pPr marL="0" lvl="0" indent="0">
              <a:buNone/>
            </a:pPr>
            <a:r>
              <a:rPr lang="es-CO" b="1" dirty="0"/>
              <a:t>8. NRO RADICADO: 2022 – 00078 SEPTIEMBRE DE 2022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instaurada en contra de Savia Salud EPS –E.S.E Hospital San Juan de Dios vinculado por el juzgado- se busca tutelar derecho a la salud y ordenar entrega de pañales a la EPS 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fallo de tutela a favor de la E.S.E Hospital San Juan de Dios por considerar que la vulneración no se da por parte de la entidad se desvincula de la acción. </a:t>
            </a:r>
            <a:endParaRPr lang="en-US" dirty="0"/>
          </a:p>
          <a:p>
            <a:pPr marL="0" lvl="0" indent="0">
              <a:buNone/>
            </a:pPr>
            <a:r>
              <a:rPr lang="es-CO" b="1" dirty="0"/>
              <a:t>9. NRO RADICADO: 2022 – 00080 OCTUBRE  DE 2022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instaurada en contra de Savia Salud EPS y Aseguradora Solidaria de Colombia – E.S.E Hospital San Juan de Dios  vinculado por el juzgado- se busca tutelar derecho a la salud y ordenar la remisión del paciente a un centro de atención medico de mayor nivel de complejidad.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fallo de tutela a favor de la E.S.E Hospital San Juan de Dios por considerar que la vulneración no se da por parte de la entidad se desvincula de la acción.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157673"/>
      </p:ext>
    </p:extLst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20" y="309155"/>
            <a:ext cx="8463617" cy="1320800"/>
          </a:xfrm>
        </p:spPr>
        <p:txBody>
          <a:bodyPr/>
          <a:lstStyle/>
          <a:p>
            <a:r>
              <a:rPr lang="es-CO" b="1" dirty="0"/>
              <a:t>HECHOS QUE DAN LUGAR A LA ACCION CONSTITUCIONAL: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9921" y="1629956"/>
            <a:ext cx="8646498" cy="441140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s-CO" b="1" dirty="0"/>
              <a:t>10. NRO RADICADO: 2022 – 00088 NOVIEMBRE DE 2022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instaurada en contra de Savia Salud EPS –E.S.E Hospital San Juan de Dios vinculado por el juzgado- se busca tutelar derecho a la salud y ordenar la remisión del paciente a un centro de atención medico de mayor nivel de complejidad.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fallo de tutela a favor de la E.S.E Hospital San Juan de Dios por considerar que la vulneración no se da por parte de la entidad se desvincula de la acción. </a:t>
            </a:r>
            <a:endParaRPr lang="en-US" dirty="0"/>
          </a:p>
          <a:p>
            <a:pPr marL="0" lvl="0" indent="0">
              <a:buNone/>
            </a:pPr>
            <a:r>
              <a:rPr lang="es-CO" b="1" dirty="0"/>
              <a:t>11. NRO RADICADO: 2022– 00097 NOVIEMBRE DE 2022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Instaurada en contra de Savia Salud EPS –E.S.E Hospital San Juan de Dios  vinculado por el juzgado- se busca tutelar derecho a la salud y ordenar la entrega de los medicamentos prescritos por el medico tratante por parte de la EPS. 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fallo de tutela a favor de la E.S.E Hospital San Juan de Dios  por considerar que la vulneración no se da por parte de la entidad se desvincula de la acción. </a:t>
            </a:r>
            <a:endParaRPr lang="en-US" dirty="0"/>
          </a:p>
          <a:p>
            <a:pPr marL="0" lvl="0" indent="0">
              <a:buNone/>
            </a:pPr>
            <a:r>
              <a:rPr lang="es-CO" b="1" dirty="0"/>
              <a:t>12. NRO RADICADO: 2022 – 000117 NOVIEMBRE DE 2022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Instaurada en contra de Nueva EPS, Colpensiones –E.S.E Hospital San Juan de Dios  vinculado por el juzgado- se busca tutelar derecho al mínimo vital.</a:t>
            </a:r>
            <a:endParaRPr lang="en-US" dirty="0"/>
          </a:p>
          <a:p>
            <a:pPr marL="0" indent="0">
              <a:buNone/>
            </a:pPr>
            <a:r>
              <a:rPr lang="es-CO" b="1" dirty="0"/>
              <a:t>fallo de tutela a favor de la E.S.E Hospital San Juan de Dios por considerar que la vulneración no se da por parte de la entidad se desvincula de la acción.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01702"/>
      </p:ext>
    </p:extLst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920" y="309155"/>
            <a:ext cx="8463617" cy="1320800"/>
          </a:xfrm>
        </p:spPr>
        <p:txBody>
          <a:bodyPr/>
          <a:lstStyle/>
          <a:p>
            <a:r>
              <a:rPr lang="es-CO" b="1" dirty="0"/>
              <a:t>HECHOS QUE DAN LUGAR A LA ACCION CONSTITUCIONAL: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9921" y="1629956"/>
            <a:ext cx="8646498" cy="44114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CO" sz="1500" b="1" dirty="0"/>
              <a:t>13.NRO RADICADO: 2022-000103 DICIEMBRE  2022</a:t>
            </a:r>
            <a:endParaRPr lang="en-US" sz="1500" dirty="0"/>
          </a:p>
          <a:p>
            <a:pPr marL="0" indent="0">
              <a:buNone/>
            </a:pPr>
            <a:r>
              <a:rPr lang="es-CO" sz="1500" b="1" dirty="0"/>
              <a:t>instaurada en contra de Savia Salud EPS y se vincula a la E.S.E Hospital San Juan de Dios, el objeto a tutelar es el derecho a la salud en conexidad con la vida, exonerando de copagos por el generador de oxigeno. </a:t>
            </a:r>
            <a:endParaRPr lang="en-US" sz="1500" dirty="0"/>
          </a:p>
          <a:p>
            <a:pPr marL="0" indent="0">
              <a:buNone/>
            </a:pPr>
            <a:r>
              <a:rPr lang="es-CO" sz="1500" b="1" dirty="0"/>
              <a:t>fallo de tutela a favor de la E.S.E Hospital San Juan de Dios por considerar que la vulneración no se da por parte de la entidad se desvincula de la acción.</a:t>
            </a:r>
            <a:endParaRPr lang="en-US" sz="1500" dirty="0"/>
          </a:p>
          <a:p>
            <a:pPr marL="0" indent="0">
              <a:buNone/>
            </a:pPr>
            <a:r>
              <a:rPr lang="es-CO" sz="1500" b="1" dirty="0"/>
              <a:t>14. NRO RADICADO: 2022-000107 DICIEMBRE  2022</a:t>
            </a:r>
            <a:endParaRPr lang="en-US" sz="1500" dirty="0"/>
          </a:p>
          <a:p>
            <a:pPr marL="0" indent="0">
              <a:buNone/>
            </a:pPr>
            <a:r>
              <a:rPr lang="es-CO" sz="1500" b="1" dirty="0"/>
              <a:t>instaurada en contra de Savia  Salud EPS - E.S.E Hospital San Juan de Dios vinculado por el juzgado- se busca tutelar derecho a la salud y ordenar la entrega de medicamentos a la EPS.</a:t>
            </a:r>
            <a:endParaRPr lang="en-US" sz="1500" dirty="0"/>
          </a:p>
          <a:p>
            <a:pPr marL="0" indent="0">
              <a:buNone/>
            </a:pPr>
            <a:r>
              <a:rPr lang="es-CO" sz="1500" b="1" dirty="0"/>
              <a:t>fallo de tutela a favor de la E.S.E Hospital San Juan de Dios  por considerar que la vulneración no se da por parte de la entidad se desvincula de la acción. 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89483"/>
      </p:ext>
    </p:extLst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1_Face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874</TotalTime>
  <Words>1493</Words>
  <Application>Microsoft Office PowerPoint</Application>
  <PresentationFormat>Panorámica</PresentationFormat>
  <Paragraphs>117</Paragraphs>
  <Slides>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1_Faceta</vt:lpstr>
      <vt:lpstr>Presentación de PowerPoint</vt:lpstr>
      <vt:lpstr>Presentación de PowerPoint</vt:lpstr>
      <vt:lpstr>Presentación de PowerPoint</vt:lpstr>
      <vt:lpstr>HECHOS QUE DAN LUGAR A LA ACCION CONSTITUCIONAL:  </vt:lpstr>
      <vt:lpstr>HECHOS QUE DAN LUGAR A LA ACCION CONSTITUCIONAL:  </vt:lpstr>
      <vt:lpstr>HECHOS QUE DAN LUGAR A LA ACCION CONSTITUCIONAL:</vt:lpstr>
      <vt:lpstr>HECHOS QUE DAN LUGAR A LA ACCION CONSTITUCIONAL:</vt:lpstr>
      <vt:lpstr>HECHOS QUE DAN LUGAR A LA ACCION CONSTITUCIONAL: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Leon Sepulveda</cp:lastModifiedBy>
  <cp:revision>68</cp:revision>
  <dcterms:created xsi:type="dcterms:W3CDTF">2020-08-04T16:51:01Z</dcterms:created>
  <dcterms:modified xsi:type="dcterms:W3CDTF">2023-02-25T15:01:18Z</dcterms:modified>
</cp:coreProperties>
</file>