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6"/>
  </p:notesMasterIdLst>
  <p:sldIdLst>
    <p:sldId id="632" r:id="rId2"/>
    <p:sldId id="634" r:id="rId3"/>
    <p:sldId id="636" r:id="rId4"/>
    <p:sldId id="637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on Arbey Sepulveda Sepulveda" initials="LASS" lastIdx="2" clrIdx="0">
    <p:extLst>
      <p:ext uri="{19B8F6BF-5375-455C-9EA6-DF929625EA0E}">
        <p15:presenceInfo xmlns:p15="http://schemas.microsoft.com/office/powerpoint/2012/main" userId="1904aec6ba106ef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0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x-none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5060AF8-7CB1-4AD0-ABC7-78A65009FD31}" type="datetimeFigureOut">
              <a:rPr lang="x-none" smtClean="0"/>
              <a:t>24/02/2023</a:t>
            </a:fld>
            <a:endParaRPr lang="x-none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x-none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x-non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x-none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03805F6-4E4F-49F4-9EBC-FA6EC6E6DC7A}" type="slidenum">
              <a:rPr lang="x-none" smtClean="0"/>
              <a:t>‹Nº›</a:t>
            </a:fld>
            <a:endParaRPr lang="x-none" dirty="0"/>
          </a:p>
        </p:txBody>
      </p:sp>
    </p:spTree>
    <p:extLst>
      <p:ext uri="{BB962C8B-B14F-4D97-AF65-F5344CB8AC3E}">
        <p14:creationId xmlns:p14="http://schemas.microsoft.com/office/powerpoint/2010/main" val="1140637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2F6E7F32-D290-44CA-9C88-AAA4365B3CFF}" type="slidenum">
              <a:rPr lang="es-CO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s-CO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04441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65887">
              <a:defRPr/>
            </a:pPr>
            <a:fld id="{2F6E7F32-D290-44CA-9C88-AAA4365B3CFF}" type="slidenum">
              <a:rPr lang="es-CO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2</a:t>
            </a:fld>
            <a:endParaRPr lang="es-CO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766211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288" y="-8468"/>
            <a:ext cx="12226405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461" y="2404534"/>
            <a:ext cx="776895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461" y="4050835"/>
            <a:ext cx="776895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0C2211-7759-4479-9E76-629F384CC4C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3665962"/>
      </p:ext>
    </p:extLst>
  </p:cSld>
  <p:clrMapOvr>
    <a:masterClrMapping/>
  </p:clrMapOvr>
  <p:transition spd="slow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4470400"/>
            <a:ext cx="8463619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9714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68099" y="3632200"/>
            <a:ext cx="7226405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470400"/>
            <a:ext cx="8463620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921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1931988"/>
            <a:ext cx="8463620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601049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3180" y="609600"/>
            <a:ext cx="809624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  <p:sp>
        <p:nvSpPr>
          <p:cNvPr id="24" name="TextBox 23"/>
          <p:cNvSpPr txBox="1"/>
          <p:nvPr/>
        </p:nvSpPr>
        <p:spPr>
          <a:xfrm>
            <a:off x="643615" y="790378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996933" y="2886556"/>
            <a:ext cx="60975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5480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131" y="609600"/>
            <a:ext cx="8455287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12796" y="4013200"/>
            <a:ext cx="8463621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51263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BD8FB7-C1FE-426C-B37A-05CBBD241522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1669779"/>
      </p:ext>
    </p:extLst>
  </p:cSld>
  <p:clrMapOvr>
    <a:masterClrMapping/>
  </p:clrMapOvr>
  <p:transition spd="slow">
    <p:rand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9749" y="609601"/>
            <a:ext cx="130508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799" y="609601"/>
            <a:ext cx="6926701" cy="525145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F3C8B9-32D1-47C4-AE80-4D39C8A1B9ED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26890942"/>
      </p:ext>
    </p:extLst>
  </p:cSld>
  <p:clrMapOvr>
    <a:masterClrMapping/>
  </p:clrMapOvr>
  <p:transition spd="slow">
    <p:rand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ítul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2 Marcador de gráfico"/>
          <p:cNvSpPr>
            <a:spLocks noGrp="1"/>
          </p:cNvSpPr>
          <p:nvPr>
            <p:ph type="chart" idx="1"/>
          </p:nvPr>
        </p:nvSpPr>
        <p:spPr>
          <a:xfrm>
            <a:off x="609600" y="1981200"/>
            <a:ext cx="109728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1E248-D685-40D5-9317-E683D83CDC05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1975897"/>
      </p:ext>
    </p:extLst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D3942F-FCB6-40F9-BAEF-81B8521817A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4544824"/>
      </p:ext>
    </p:extLst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8" y="2700869"/>
            <a:ext cx="8463620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8" y="4527448"/>
            <a:ext cx="846362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6A208-B1B7-4C7F-A60B-680F1F3E1D4A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41871313"/>
      </p:ext>
    </p:extLst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9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1" y="2160589"/>
            <a:ext cx="411747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8939" y="2160590"/>
            <a:ext cx="411748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EB4C2-267D-40FA-B761-D766E2F757A1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1611775"/>
      </p:ext>
    </p:extLst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2799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5520" y="2160983"/>
            <a:ext cx="41208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5520" y="2737247"/>
            <a:ext cx="4120896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EE8615-8301-4BD6-B017-A6979785A3D6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5273802"/>
      </p:ext>
    </p:extLst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609600"/>
            <a:ext cx="8463619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130922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1F899-F8B5-413F-901E-ED0A38D2FD89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5116718"/>
      </p:ext>
    </p:extLst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1498604"/>
            <a:ext cx="3720243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1701" y="514926"/>
            <a:ext cx="4514716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2777069"/>
            <a:ext cx="3720243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F7FD82-7B6D-4063-8639-6D23912FAEE4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1927276"/>
      </p:ext>
    </p:extLst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99" y="4800600"/>
            <a:ext cx="846361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799" y="609600"/>
            <a:ext cx="8463619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99" y="5367338"/>
            <a:ext cx="8463619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DAE6E7-D789-4A91-AD2D-453C06E31283}" type="slidenum">
              <a:rPr lang="es-ES" smtClean="0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81669443"/>
      </p:ext>
    </p:extLst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289" y="-8468"/>
            <a:ext cx="12226407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00" y="609600"/>
            <a:ext cx="8463617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799" y="2160590"/>
            <a:ext cx="846361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7011" y="6041364"/>
            <a:ext cx="9121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799" y="6041364"/>
            <a:ext cx="61639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2902" y="6041364"/>
            <a:ext cx="683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DE12544-26CC-4272-A585-AC01A182B19A}" type="slidenum">
              <a:rPr lang="es-CO" smtClean="0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7958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transition spd="slow">
    <p:random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ítulo 2"/>
          <p:cNvSpPr txBox="1">
            <a:spLocks/>
          </p:cNvSpPr>
          <p:nvPr/>
        </p:nvSpPr>
        <p:spPr>
          <a:xfrm>
            <a:off x="914399" y="1794933"/>
            <a:ext cx="10005392" cy="4007556"/>
          </a:xfrm>
          <a:prstGeom prst="rect">
            <a:avLst/>
          </a:prstGeom>
          <a:ln w="63500">
            <a:solidFill>
              <a:srgbClr val="00B0F0"/>
            </a:solidFill>
          </a:ln>
        </p:spPr>
        <p:txBody>
          <a:bodyPr vert="horz" lIns="68580" tIns="34290" rIns="68580" bIns="34290" rtlCol="0">
            <a:normAutofit/>
          </a:bodyPr>
          <a:lstStyle>
            <a:lvl1pPr marL="0" indent="0" algn="l" defTabSz="914400" rtl="0" eaLnBrk="1" latinLnBrk="0" hangingPunct="1">
              <a:lnSpc>
                <a:spcPct val="85000"/>
              </a:lnSpc>
              <a:spcBef>
                <a:spcPts val="1300"/>
              </a:spcBef>
              <a:buFont typeface="Arial" pitchFamily="34" charset="0"/>
              <a:buNone/>
              <a:defRPr sz="3200" kern="1200">
                <a:solidFill>
                  <a:srgbClr val="262626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400" i="1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CO" sz="44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CO" sz="4000" b="1" i="1" noProof="0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ENCUESTAS DE SATISFACCION </a:t>
            </a:r>
          </a:p>
          <a:p>
            <a:pPr marL="0" marR="0" lvl="0" indent="0" algn="ctr" defTabSz="685800" rtl="0" eaLnBrk="1" fontAlgn="auto" latinLnBrk="0" hangingPunct="1">
              <a:lnSpc>
                <a:spcPct val="85000"/>
              </a:lnSpc>
              <a:spcBef>
                <a:spcPts val="975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CO" sz="40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s-ES" sz="2800" b="1" i="1" dirty="0">
                <a:solidFill>
                  <a:srgbClr val="00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IGENCIA DEL AÑO 2022</a:t>
            </a:r>
            <a:endParaRPr kumimoji="0" lang="es-CO" sz="2800" b="1" i="1" u="none" strike="noStrike" kern="1200" cap="none" spc="0" normalizeH="0" baseline="0" noProof="0" dirty="0">
              <a:ln>
                <a:noFill/>
              </a:ln>
              <a:solidFill>
                <a:srgbClr val="0033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37007A94-F3CC-49AA-B79E-F37CDF70E8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05110" cy="1587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7346717"/>
      </p:ext>
    </p:extLst>
  </p:cSld>
  <p:clrMapOvr>
    <a:masterClrMapping/>
  </p:clrMapOvr>
  <p:transition spd="slow"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>
            <a:extLst>
              <a:ext uri="{FF2B5EF4-FFF2-40B4-BE49-F238E27FC236}">
                <a16:creationId xmlns:a16="http://schemas.microsoft.com/office/drawing/2014/main" id="{37007A94-F3CC-49AA-B79E-F37CDF70E832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8" y="158059"/>
            <a:ext cx="1383104" cy="1587254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1891" y="488934"/>
            <a:ext cx="8463617" cy="872496"/>
          </a:xfrm>
        </p:spPr>
        <p:txBody>
          <a:bodyPr>
            <a:normAutofit/>
          </a:bodyPr>
          <a:lstStyle/>
          <a:p>
            <a:pPr algn="ctr"/>
            <a:r>
              <a:rPr lang="es-CO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ENCUESTAS DE SATISFACCIÓN 2022</a:t>
            </a: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547521"/>
              </p:ext>
            </p:extLst>
          </p:nvPr>
        </p:nvGraphicFramePr>
        <p:xfrm>
          <a:off x="493388" y="1864979"/>
          <a:ext cx="11806988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47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95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3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634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63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CO" sz="2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encuestas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 medica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Febrero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Marzo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Abril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8517622"/>
      </p:ext>
    </p:extLst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6D9BF1B-6E0D-D6D6-8558-EB0B04385170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8" y="158059"/>
            <a:ext cx="1383104" cy="1587254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777BC26A-3C7D-36A8-6E8C-44E088406D41}"/>
              </a:ext>
            </a:extLst>
          </p:cNvPr>
          <p:cNvSpPr txBox="1">
            <a:spLocks/>
          </p:cNvSpPr>
          <p:nvPr/>
        </p:nvSpPr>
        <p:spPr>
          <a:xfrm>
            <a:off x="1851891" y="488934"/>
            <a:ext cx="8463617" cy="872496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ENCUESTAS DE SATISFACCIÓN 2022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9FDB9D67-5752-416C-0F8D-6BF101A38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379801"/>
              </p:ext>
            </p:extLst>
          </p:nvPr>
        </p:nvGraphicFramePr>
        <p:xfrm>
          <a:off x="812800" y="2160588"/>
          <a:ext cx="1126592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642">
                  <a:extLst>
                    <a:ext uri="{9D8B030D-6E8A-4147-A177-3AD203B41FA5}">
                      <a16:colId xmlns:a16="http://schemas.microsoft.com/office/drawing/2014/main" val="3723865990"/>
                    </a:ext>
                  </a:extLst>
                </a:gridCol>
                <a:gridCol w="2026262">
                  <a:extLst>
                    <a:ext uri="{9D8B030D-6E8A-4147-A177-3AD203B41FA5}">
                      <a16:colId xmlns:a16="http://schemas.microsoft.com/office/drawing/2014/main" val="2207210193"/>
                    </a:ext>
                  </a:extLst>
                </a:gridCol>
                <a:gridCol w="1745200">
                  <a:extLst>
                    <a:ext uri="{9D8B030D-6E8A-4147-A177-3AD203B41FA5}">
                      <a16:colId xmlns:a16="http://schemas.microsoft.com/office/drawing/2014/main" val="3492222341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2825529707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1117776304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2592292617"/>
                    </a:ext>
                  </a:extLst>
                </a:gridCol>
              </a:tblGrid>
              <a:tr h="419389"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CO" sz="2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encuestas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 medica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8568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054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Junio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92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Julio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385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Agosto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4462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45836"/>
      </p:ext>
    </p:extLst>
  </p:cSld>
  <p:clrMapOvr>
    <a:masterClrMapping/>
  </p:clrMapOvr>
  <p:transition spd="slow"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A5631F64-307F-B227-96D9-15F6268458CF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88" y="158059"/>
            <a:ext cx="1383104" cy="1587254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71C0129-2C30-3BAD-0D9F-A05D0BDA48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83305"/>
              </p:ext>
            </p:extLst>
          </p:nvPr>
        </p:nvGraphicFramePr>
        <p:xfrm>
          <a:off x="812800" y="2160588"/>
          <a:ext cx="11265926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9642">
                  <a:extLst>
                    <a:ext uri="{9D8B030D-6E8A-4147-A177-3AD203B41FA5}">
                      <a16:colId xmlns:a16="http://schemas.microsoft.com/office/drawing/2014/main" val="1574305285"/>
                    </a:ext>
                  </a:extLst>
                </a:gridCol>
                <a:gridCol w="2026262">
                  <a:extLst>
                    <a:ext uri="{9D8B030D-6E8A-4147-A177-3AD203B41FA5}">
                      <a16:colId xmlns:a16="http://schemas.microsoft.com/office/drawing/2014/main" val="314948336"/>
                    </a:ext>
                  </a:extLst>
                </a:gridCol>
                <a:gridCol w="1745200">
                  <a:extLst>
                    <a:ext uri="{9D8B030D-6E8A-4147-A177-3AD203B41FA5}">
                      <a16:colId xmlns:a16="http://schemas.microsoft.com/office/drawing/2014/main" val="218856489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2699735493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2904994631"/>
                    </a:ext>
                  </a:extLst>
                </a:gridCol>
                <a:gridCol w="1758274">
                  <a:extLst>
                    <a:ext uri="{9D8B030D-6E8A-4147-A177-3AD203B41FA5}">
                      <a16:colId xmlns:a16="http://schemas.microsoft.com/office/drawing/2014/main" val="3841334993"/>
                    </a:ext>
                  </a:extLst>
                </a:gridCol>
              </a:tblGrid>
              <a:tr h="419389"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r>
                        <a:rPr lang="es-CO" sz="28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encuestas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 medica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Urgencia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Farmacia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Hospitalización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898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Septiembre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909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Octubre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952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28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785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28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Diciembre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CO" sz="28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2082387"/>
                  </a:ext>
                </a:extLst>
              </a:tr>
            </a:tbl>
          </a:graphicData>
        </a:graphic>
      </p:graphicFrame>
      <p:sp>
        <p:nvSpPr>
          <p:cNvPr id="18" name="CuadroTexto 17">
            <a:extLst>
              <a:ext uri="{FF2B5EF4-FFF2-40B4-BE49-F238E27FC236}">
                <a16:creationId xmlns:a16="http://schemas.microsoft.com/office/drawing/2014/main" id="{3DB18322-BE2E-76AB-63BA-4B596C82838B}"/>
              </a:ext>
            </a:extLst>
          </p:cNvPr>
          <p:cNvSpPr txBox="1"/>
          <p:nvPr/>
        </p:nvSpPr>
        <p:spPr>
          <a:xfrm>
            <a:off x="3132482" y="450575"/>
            <a:ext cx="59270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ENCUESTAS DE SATISFACCIÓN 2022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2742091775"/>
      </p:ext>
    </p:extLst>
  </p:cSld>
  <p:clrMapOvr>
    <a:masterClrMapping/>
  </p:clrMapOvr>
  <p:transition spd="slow">
    <p:random/>
  </p:transition>
</p:sld>
</file>

<file path=ppt/theme/theme1.xml><?xml version="1.0" encoding="utf-8"?>
<a:theme xmlns:a="http://schemas.openxmlformats.org/drawingml/2006/main" name="1_Faceta">
  <a:themeElements>
    <a:clrScheme name="Azul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1080</TotalTime>
  <Words>154</Words>
  <Application>Microsoft Office PowerPoint</Application>
  <PresentationFormat>Panorámica</PresentationFormat>
  <Paragraphs>90</Paragraphs>
  <Slides>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1_Faceta</vt:lpstr>
      <vt:lpstr>Presentación de PowerPoint</vt:lpstr>
      <vt:lpstr>ENCUESTAS DE SATISFACCIÓN 2022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Leon Sepulveda</cp:lastModifiedBy>
  <cp:revision>105</cp:revision>
  <cp:lastPrinted>2023-02-21T16:36:11Z</cp:lastPrinted>
  <dcterms:created xsi:type="dcterms:W3CDTF">2020-08-04T16:51:01Z</dcterms:created>
  <dcterms:modified xsi:type="dcterms:W3CDTF">2023-02-24T22:30:39Z</dcterms:modified>
</cp:coreProperties>
</file>