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notesMasterIdLst>
    <p:notesMasterId r:id="rId6"/>
  </p:notesMasterIdLst>
  <p:sldIdLst>
    <p:sldId id="632" r:id="rId2"/>
    <p:sldId id="634" r:id="rId3"/>
    <p:sldId id="636" r:id="rId4"/>
    <p:sldId id="637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 Arbey Sepulveda Sepulveda" initials="LASS" lastIdx="2" clrIdx="0">
    <p:extLst>
      <p:ext uri="{19B8F6BF-5375-455C-9EA6-DF929625EA0E}">
        <p15:presenceInfo xmlns:p15="http://schemas.microsoft.com/office/powerpoint/2012/main" userId="1904aec6ba106ef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0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x-non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5060AF8-7CB1-4AD0-ABC7-78A65009FD31}" type="datetimeFigureOut">
              <a:rPr lang="x-none" smtClean="0"/>
              <a:t>24/02/2023</a:t>
            </a:fld>
            <a:endParaRPr lang="x-non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x-non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x-non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x-non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03805F6-4E4F-49F4-9EBC-FA6EC6E6DC7A}" type="slidenum">
              <a:rPr lang="x-none" smtClean="0"/>
              <a:t>‹Nº›</a:t>
            </a:fld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140637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2F6E7F32-D290-44CA-9C88-AAA4365B3CFF}" type="slidenum">
              <a:rPr lang="es-CO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</a:t>
            </a:fld>
            <a:endParaRPr lang="es-CO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0444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2F6E7F32-D290-44CA-9C88-AAA4365B3CFF}" type="slidenum">
              <a:rPr lang="es-CO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2</a:t>
            </a:fld>
            <a:endParaRPr lang="es-CO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66211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C2211-7759-4479-9E76-629F384CC4C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13665962"/>
      </p:ext>
    </p:extLst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971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21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1049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95480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51263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D8FB7-C1FE-426C-B37A-05CBBD241522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31669779"/>
      </p:ext>
    </p:extLst>
  </p:cSld>
  <p:clrMapOvr>
    <a:masterClrMapping/>
  </p:clrMapOvr>
  <p:transition spd="slow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3C8B9-32D1-47C4-AE80-4D39C8A1B9ED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26890942"/>
      </p:ext>
    </p:extLst>
  </p:cSld>
  <p:clrMapOvr>
    <a:masterClrMapping/>
  </p:clrMapOvr>
  <p:transition spd="slow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609600" y="1981200"/>
            <a:ext cx="109728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1E248-D685-40D5-9317-E683D83CDC0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1975897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3942F-FCB6-40F9-BAEF-81B8521817A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4544824"/>
      </p:ext>
    </p:extLst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E6A208-B1B7-4C7F-A60B-680F1F3E1D4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41871313"/>
      </p:ext>
    </p:extLst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BEB4C2-267D-40FA-B761-D766E2F757A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1611775"/>
      </p:ext>
    </p:extLst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EE8615-8301-4BD6-B017-A6979785A3D6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5273802"/>
      </p:ext>
    </p:extLst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092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1F899-F8B5-413F-901E-ED0A38D2FD89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05116718"/>
      </p:ext>
    </p:extLst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7FD82-7B6D-4063-8639-6D23912FAEE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11927276"/>
      </p:ext>
    </p:extLst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DAE6E7-D789-4A91-AD2D-453C06E31283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1669443"/>
      </p:ext>
    </p:extLst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DE12544-26CC-4272-A585-AC01A182B19A}" type="slidenum">
              <a:rPr lang="es-CO" smtClean="0"/>
              <a:pPr>
                <a:defRPr/>
              </a:pPr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79588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</p:sldLayoutIdLst>
  <p:transition spd="slow">
    <p:random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 txBox="1">
            <a:spLocks/>
          </p:cNvSpPr>
          <p:nvPr/>
        </p:nvSpPr>
        <p:spPr>
          <a:xfrm>
            <a:off x="914399" y="1794933"/>
            <a:ext cx="10005392" cy="4007556"/>
          </a:xfrm>
          <a:prstGeom prst="rect">
            <a:avLst/>
          </a:prstGeom>
          <a:ln w="63500">
            <a:solidFill>
              <a:srgbClr val="00B0F0"/>
            </a:solidFill>
          </a:ln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CO" sz="44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O" sz="4000" b="1" i="1" noProof="0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 DE SATISFACCION </a:t>
            </a:r>
          </a:p>
          <a:p>
            <a:pPr marL="0" marR="0" lvl="0" indent="0" algn="ctr" defTabSz="685800" rtl="0" eaLnBrk="1" fontAlgn="auto" latinLnBrk="0" hangingPunct="1">
              <a:lnSpc>
                <a:spcPct val="85000"/>
              </a:lnSpc>
              <a:spcBef>
                <a:spcPts val="975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s-CO" sz="40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s-ES" sz="2800" b="1" i="1" dirty="0">
                <a:solidFill>
                  <a:srgbClr val="00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IGENCIA DEL AÑO 2022</a:t>
            </a:r>
            <a:endParaRPr kumimoji="0" lang="es-CO" sz="2800" b="1" i="1" u="none" strike="noStrike" kern="1200" cap="none" spc="0" normalizeH="0" baseline="0" noProof="0" dirty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37007A94-F3CC-49AA-B79E-F37CDF70E8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05110" cy="1587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7346717"/>
      </p:ext>
    </p:extLst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37007A94-F3CC-49AA-B79E-F37CDF70E83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8" y="158059"/>
            <a:ext cx="1383104" cy="158725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51891" y="488934"/>
            <a:ext cx="8463617" cy="872496"/>
          </a:xfrm>
        </p:spPr>
        <p:txBody>
          <a:bodyPr>
            <a:normAutofit/>
          </a:bodyPr>
          <a:lstStyle/>
          <a:p>
            <a:pPr algn="ctr"/>
            <a:r>
              <a:rPr lang="es-C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 DE SATISFACCIÓN 2022</a:t>
            </a: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547521"/>
              </p:ext>
            </p:extLst>
          </p:nvPr>
        </p:nvGraphicFramePr>
        <p:xfrm>
          <a:off x="493388" y="1864979"/>
          <a:ext cx="11806988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34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34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634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CO" sz="2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 medica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Farmacia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Febrero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Marzo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8517622"/>
      </p:ext>
    </p:extLst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C6D9BF1B-6E0D-D6D6-8558-EB0B0438517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8" y="158059"/>
            <a:ext cx="1383104" cy="158725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1">
            <a:extLst>
              <a:ext uri="{FF2B5EF4-FFF2-40B4-BE49-F238E27FC236}">
                <a16:creationId xmlns:a16="http://schemas.microsoft.com/office/drawing/2014/main" id="{777BC26A-3C7D-36A8-6E8C-44E088406D41}"/>
              </a:ext>
            </a:extLst>
          </p:cNvPr>
          <p:cNvSpPr txBox="1">
            <a:spLocks/>
          </p:cNvSpPr>
          <p:nvPr/>
        </p:nvSpPr>
        <p:spPr>
          <a:xfrm>
            <a:off x="1851891" y="488934"/>
            <a:ext cx="8463617" cy="872496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C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 DE SATISFACCIÓN 2022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9FDB9D67-5752-416C-0F8D-6BF101A38B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79801"/>
              </p:ext>
            </p:extLst>
          </p:nvPr>
        </p:nvGraphicFramePr>
        <p:xfrm>
          <a:off x="812800" y="2160588"/>
          <a:ext cx="1126592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642">
                  <a:extLst>
                    <a:ext uri="{9D8B030D-6E8A-4147-A177-3AD203B41FA5}">
                      <a16:colId xmlns:a16="http://schemas.microsoft.com/office/drawing/2014/main" val="3723865990"/>
                    </a:ext>
                  </a:extLst>
                </a:gridCol>
                <a:gridCol w="2026262">
                  <a:extLst>
                    <a:ext uri="{9D8B030D-6E8A-4147-A177-3AD203B41FA5}">
                      <a16:colId xmlns:a16="http://schemas.microsoft.com/office/drawing/2014/main" val="2207210193"/>
                    </a:ext>
                  </a:extLst>
                </a:gridCol>
                <a:gridCol w="1745200">
                  <a:extLst>
                    <a:ext uri="{9D8B030D-6E8A-4147-A177-3AD203B41FA5}">
                      <a16:colId xmlns:a16="http://schemas.microsoft.com/office/drawing/2014/main" val="3492222341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2825529707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1117776304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2592292617"/>
                    </a:ext>
                  </a:extLst>
                </a:gridCol>
              </a:tblGrid>
              <a:tr h="419389"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CO" sz="2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 medica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Farmacia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856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105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928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Julio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5385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4628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45836"/>
      </p:ext>
    </p:extLst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A5631F64-307F-B227-96D9-15F6268458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388" y="158059"/>
            <a:ext cx="1383104" cy="158725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671C0129-2C30-3BAD-0D9F-A05D0BDA48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83305"/>
              </p:ext>
            </p:extLst>
          </p:nvPr>
        </p:nvGraphicFramePr>
        <p:xfrm>
          <a:off x="812800" y="2160588"/>
          <a:ext cx="11265926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9642">
                  <a:extLst>
                    <a:ext uri="{9D8B030D-6E8A-4147-A177-3AD203B41FA5}">
                      <a16:colId xmlns:a16="http://schemas.microsoft.com/office/drawing/2014/main" val="1574305285"/>
                    </a:ext>
                  </a:extLst>
                </a:gridCol>
                <a:gridCol w="2026262">
                  <a:extLst>
                    <a:ext uri="{9D8B030D-6E8A-4147-A177-3AD203B41FA5}">
                      <a16:colId xmlns:a16="http://schemas.microsoft.com/office/drawing/2014/main" val="314948336"/>
                    </a:ext>
                  </a:extLst>
                </a:gridCol>
                <a:gridCol w="1745200">
                  <a:extLst>
                    <a:ext uri="{9D8B030D-6E8A-4147-A177-3AD203B41FA5}">
                      <a16:colId xmlns:a16="http://schemas.microsoft.com/office/drawing/2014/main" val="218856489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2699735493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2904994631"/>
                    </a:ext>
                  </a:extLst>
                </a:gridCol>
                <a:gridCol w="1758274">
                  <a:extLst>
                    <a:ext uri="{9D8B030D-6E8A-4147-A177-3AD203B41FA5}">
                      <a16:colId xmlns:a16="http://schemas.microsoft.com/office/drawing/2014/main" val="3841334993"/>
                    </a:ext>
                  </a:extLst>
                </a:gridCol>
              </a:tblGrid>
              <a:tr h="419389"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s-CO" sz="2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encuestas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Consulta medica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Farmacia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Hospitalización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8980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Septiembre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1909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Octubre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9525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785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sz="2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Diciembre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sz="2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082387"/>
                  </a:ext>
                </a:extLst>
              </a:tr>
            </a:tbl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3DB18322-BE2E-76AB-63BA-4B596C82838B}"/>
              </a:ext>
            </a:extLst>
          </p:cNvPr>
          <p:cNvSpPr txBox="1"/>
          <p:nvPr/>
        </p:nvSpPr>
        <p:spPr>
          <a:xfrm>
            <a:off x="3132482" y="450575"/>
            <a:ext cx="592703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ENCUESTAS DE SATISFACCIÓN 2022</a:t>
            </a:r>
            <a:endParaRPr lang="es-CO" sz="2400" dirty="0"/>
          </a:p>
        </p:txBody>
      </p:sp>
    </p:spTree>
    <p:extLst>
      <p:ext uri="{BB962C8B-B14F-4D97-AF65-F5344CB8AC3E}">
        <p14:creationId xmlns:p14="http://schemas.microsoft.com/office/powerpoint/2010/main" val="2742091775"/>
      </p:ext>
    </p:extLst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1_Faceta">
  <a:themeElements>
    <a:clrScheme name="Azul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1080</TotalTime>
  <Words>154</Words>
  <Application>Microsoft Office PowerPoint</Application>
  <PresentationFormat>Panorámica</PresentationFormat>
  <Paragraphs>90</Paragraphs>
  <Slides>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1_Faceta</vt:lpstr>
      <vt:lpstr>Presentación de PowerPoint</vt:lpstr>
      <vt:lpstr>ENCUESTAS DE SATISFACCIÓN 2022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Leon Sepulveda</cp:lastModifiedBy>
  <cp:revision>105</cp:revision>
  <cp:lastPrinted>2023-02-21T16:36:11Z</cp:lastPrinted>
  <dcterms:created xsi:type="dcterms:W3CDTF">2020-08-04T16:51:01Z</dcterms:created>
  <dcterms:modified xsi:type="dcterms:W3CDTF">2023-02-24T22:30:39Z</dcterms:modified>
</cp:coreProperties>
</file>